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3" r:id="rId3"/>
    <p:sldId id="304" r:id="rId4"/>
    <p:sldId id="279" r:id="rId5"/>
    <p:sldId id="280" r:id="rId6"/>
    <p:sldId id="281" r:id="rId7"/>
    <p:sldId id="282" r:id="rId8"/>
    <p:sldId id="283" r:id="rId9"/>
    <p:sldId id="284" r:id="rId10"/>
    <p:sldId id="257" r:id="rId11"/>
    <p:sldId id="258" r:id="rId12"/>
    <p:sldId id="259" r:id="rId13"/>
    <p:sldId id="260" r:id="rId14"/>
    <p:sldId id="261" r:id="rId15"/>
    <p:sldId id="30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301" r:id="rId29"/>
    <p:sldId id="298" r:id="rId30"/>
    <p:sldId id="299" r:id="rId31"/>
    <p:sldId id="300" r:id="rId32"/>
    <p:sldId id="302" r:id="rId33"/>
    <p:sldId id="276" r:id="rId34"/>
    <p:sldId id="27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CD9AD32-984F-48E4-B6FF-853C78454D16}">
          <p14:sldIdLst>
            <p14:sldId id="303"/>
            <p14:sldId id="304"/>
            <p14:sldId id="279"/>
            <p14:sldId id="280"/>
            <p14:sldId id="281"/>
            <p14:sldId id="282"/>
            <p14:sldId id="283"/>
            <p14:sldId id="284"/>
            <p14:sldId id="257"/>
            <p14:sldId id="258"/>
            <p14:sldId id="259"/>
            <p14:sldId id="260"/>
            <p14:sldId id="261"/>
            <p14:sldId id="30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301"/>
            <p14:sldId id="298"/>
            <p14:sldId id="299"/>
            <p14:sldId id="300"/>
            <p14:sldId id="302"/>
            <p14:sldId id="276"/>
            <p14:sldId id="27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9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7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8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1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93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75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23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10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97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22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8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65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19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25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2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8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8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2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4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4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9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6/17/2020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8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nd-hidden-works-puzzle-highlights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5" y="-22053"/>
            <a:ext cx="8389335" cy="68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033640" y="1525147"/>
            <a:ext cx="3048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There are 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6 hidden words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  <a:r>
              <a:rPr lang="en-US" altLang="zh-TW" sz="48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Where are they?</a:t>
            </a:r>
            <a:endParaRPr lang="zh-TW" altLang="en-US" sz="48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848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male teach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22" y="2678058"/>
            <a:ext cx="4179942" cy="41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xmlns="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6436049" y="2294763"/>
            <a:ext cx="2975964" cy="4563237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26549" y="20287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23818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21087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29772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c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15625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h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12894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98747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0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447705"/>
            <a:ext cx="3053041" cy="42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37" y="2399717"/>
            <a:ext cx="3883896" cy="44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s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7269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94538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u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1807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d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89076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86345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n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83614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3" y="2808833"/>
            <a:ext cx="5473557" cy="42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46" y="2808833"/>
            <a:ext cx="3754274" cy="41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14399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d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11668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08937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c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6206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03475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900744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1" y="2667121"/>
            <a:ext cx="4013075" cy="43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77" y="2443654"/>
            <a:ext cx="4641614" cy="50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340069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n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46606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u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53143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24568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s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34656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9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armer 2D animati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" y="-2194035"/>
            <a:ext cx="47625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man farmer&quot; Emot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86" y="2819509"/>
            <a:ext cx="3735114" cy="373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14399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f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11668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08937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6206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m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03475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900744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0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61503" y="3133330"/>
            <a:ext cx="6858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Yes, </a:t>
            </a:r>
            <a:r>
              <a:rPr lang="en-US" altLang="zh-TW" sz="11500" dirty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 a</a:t>
            </a:r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m.</a:t>
            </a:r>
            <a:endParaRPr lang="zh-TW" altLang="en-US" sz="1150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2052" name="Picture 4" descr="ã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702"/>
            <a:ext cx="3738072" cy="564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7448" y="35816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student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you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96" y="2018776"/>
            <a:ext cx="2240307" cy="222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cook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you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1" y="2093638"/>
            <a:ext cx="43840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09393" y="3338283"/>
            <a:ext cx="7777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No, </a:t>
            </a:r>
            <a:r>
              <a:rPr lang="en-US" altLang="zh-TW" sz="11500" dirty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</a:t>
            </a:r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’m not.</a:t>
            </a:r>
            <a:endParaRPr lang="zh-TW" altLang="en-US" sz="1150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79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teacher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09393" y="3338283"/>
            <a:ext cx="7777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Yes, he is</a:t>
            </a:r>
            <a:r>
              <a:rPr lang="en-US" altLang="zh-TW" sz="115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115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teacher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1" y="1830414"/>
            <a:ext cx="3738091" cy="41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doctor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63007" y="3338283"/>
            <a:ext cx="84240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No, she isn’t</a:t>
            </a:r>
            <a:r>
              <a:rPr lang="en-US" altLang="zh-TW" sz="115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115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cook cartoo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0688"/>
            <a:ext cx="3673366" cy="45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名人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Q&amp;A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ute funny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10379"/>
            <a:ext cx="7869620" cy="442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5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nd-hidden-works-puzzle-highlights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5" y="0"/>
            <a:ext cx="8389335" cy="6880053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16" y="1174526"/>
            <a:ext cx="3365284" cy="4950381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 rot="5095534">
            <a:off x="8011889" y="1426639"/>
            <a:ext cx="700160" cy="937643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 rot="5095534">
            <a:off x="4000706" y="982357"/>
            <a:ext cx="1495461" cy="783034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 rot="5095534">
            <a:off x="2897662" y="5058706"/>
            <a:ext cx="966294" cy="263845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 rot="5095534">
            <a:off x="1196689" y="3852313"/>
            <a:ext cx="780220" cy="1438168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 rot="5095534">
            <a:off x="7153940" y="3510793"/>
            <a:ext cx="616629" cy="978619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 rot="5095534">
            <a:off x="7651762" y="-354561"/>
            <a:ext cx="607823" cy="1953728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å°ä¸¸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65" y="1928976"/>
            <a:ext cx="4755603" cy="47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044966" y="3583502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she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5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317828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ãæ¯Pé«ç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8" y="1857156"/>
            <a:ext cx="4638237" cy="46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297214" y="2290730"/>
            <a:ext cx="67860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doctor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/ mayor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3510" y="33359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4340" name="Picture 4" descr="ãå­çTT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1" y="2538248"/>
            <a:ext cx="410746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646611" y="2076107"/>
            <a:ext cx="730890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she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singer/ dancer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5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teacher?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trump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7" y="2081885"/>
            <a:ext cx="4889256" cy="40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405984" y="2081885"/>
            <a:ext cx="67860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president of the USA.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0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3320" name="Picture 8" descr="ãæ¯å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254"/>
            <a:ext cx="5833242" cy="54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190797" y="1851542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he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90797" y="3055377"/>
            <a:ext cx="67860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detective.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0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名人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Q&amp;A part 2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bsorteliscpok.gif (avec images) | Dessin animé, Disney, Petit garç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34" y="1527448"/>
            <a:ext cx="4122294" cy="53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2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it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迪士尼動畫X美妙交響樂！」聽覺與視覺的雙重感動，《料理鼠王》交響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8" y="1954211"/>
            <a:ext cx="4715970" cy="47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向下箭號 1"/>
          <p:cNvSpPr/>
          <p:nvPr/>
        </p:nvSpPr>
        <p:spPr>
          <a:xfrm rot="20152932">
            <a:off x="1416818" y="3054882"/>
            <a:ext cx="383079" cy="1232857"/>
          </a:xfrm>
          <a:prstGeom prst="downArrow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96760" y="3473144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it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7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034" y="380890"/>
            <a:ext cx="11521966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it 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6148" name="Picture 4" descr="汪汪队阿奇头像,汪汪队,汪汪队阿奇_大山谷图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7" y="1806547"/>
            <a:ext cx="4700205" cy="47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540468" y="2513060"/>
            <a:ext cx="7651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 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isn’t.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patrol.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3889" y="400433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ãiron ma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86830"/>
            <a:ext cx="5013434" cy="376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264151" y="1881598"/>
            <a:ext cx="67860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businessman/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superhero 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farmer?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羽球》戴資穎可能在2年後退役？網友憂羽壇無接班人- 自由體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7" y="2017986"/>
            <a:ext cx="3447340" cy="455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918770" y="2249528"/>
            <a:ext cx="814710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she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badminton player.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65977" y="5912069"/>
            <a:ext cx="4924618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7030A0"/>
                </a:solidFill>
              </a:rPr>
              <a:t>戴資穎</a:t>
            </a:r>
            <a:r>
              <a:rPr lang="en-US" altLang="zh-TW" sz="4400" b="1" dirty="0">
                <a:solidFill>
                  <a:srgbClr val="7030A0"/>
                </a:solidFill>
              </a:rPr>
              <a:t>/ Tai Tzu Ying</a:t>
            </a:r>
            <a:endParaRPr lang="zh-TW" alt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3" y="2834016"/>
            <a:ext cx="4503581" cy="38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834016"/>
            <a:ext cx="3596618" cy="39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4" y="-845071"/>
            <a:ext cx="10058400" cy="542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9635" y="23212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南丁格爾和護士節的故事- 每日頭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2"/>
          <a:stretch/>
        </p:blipFill>
        <p:spPr bwMode="auto">
          <a:xfrm>
            <a:off x="3074276" y="2196716"/>
            <a:ext cx="2790512" cy="36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864788" y="3315351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she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76530" y="5912066"/>
            <a:ext cx="10018705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7030A0"/>
                </a:solidFill>
              </a:rPr>
              <a:t>佛蘿倫絲</a:t>
            </a:r>
            <a:r>
              <a:rPr lang="en-US" altLang="zh-TW" sz="4400" b="1" dirty="0">
                <a:solidFill>
                  <a:srgbClr val="7030A0"/>
                </a:solidFill>
              </a:rPr>
              <a:t>·</a:t>
            </a:r>
            <a:r>
              <a:rPr lang="zh-TW" altLang="en-US" sz="4400" b="1" dirty="0">
                <a:solidFill>
                  <a:srgbClr val="7030A0"/>
                </a:solidFill>
              </a:rPr>
              <a:t>南丁格爾</a:t>
            </a:r>
            <a:r>
              <a:rPr lang="en-US" altLang="zh-TW" sz="4400" b="1" dirty="0" smtClean="0">
                <a:solidFill>
                  <a:srgbClr val="7030A0"/>
                </a:solidFill>
              </a:rPr>
              <a:t>/ </a:t>
            </a:r>
            <a:r>
              <a:rPr lang="en-US" altLang="zh-TW" sz="4400" b="1" dirty="0">
                <a:solidFill>
                  <a:srgbClr val="7030A0"/>
                </a:solidFill>
              </a:rPr>
              <a:t>Florence Nightingale</a:t>
            </a:r>
            <a:endParaRPr lang="zh-TW" altLang="en-US" sz="44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Florence Nightingale (H Hering NPG x8236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2196716"/>
            <a:ext cx="2648607" cy="36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5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å­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8" y="2175641"/>
            <a:ext cx="4526199" cy="41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090731" y="2622577"/>
            <a:ext cx="6786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teacher.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78447" y="5724290"/>
            <a:ext cx="3966342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7030A0"/>
                </a:solidFill>
              </a:rPr>
              <a:t>孔子</a:t>
            </a:r>
            <a:r>
              <a:rPr lang="en-US" altLang="zh-TW" sz="4400" b="1" dirty="0">
                <a:solidFill>
                  <a:srgbClr val="7030A0"/>
                </a:solidFill>
              </a:rPr>
              <a:t>/ Confucius</a:t>
            </a:r>
            <a:endParaRPr lang="zh-TW" alt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3986" y="186983"/>
            <a:ext cx="49346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latin typeface="翰林粗圓體" panose="020F0804030503020204" pitchFamily="34" charset="0"/>
              </a:rPr>
              <a:t>Yes, I am.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Yes, he is.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Yes, she is. </a:t>
            </a:r>
            <a:endParaRPr lang="zh-TW" altLang="en-US" sz="6600" dirty="0">
              <a:latin typeface="翰林粗圓體" panose="020F0804030503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43751" y="186983"/>
            <a:ext cx="634824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latin typeface="翰林粗圓體" panose="020F0804030503020204" pitchFamily="34" charset="0"/>
              </a:rPr>
              <a:t>No, I’m not.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No, he isn’t.</a:t>
            </a:r>
          </a:p>
          <a:p>
            <a:r>
              <a:rPr lang="en-US" altLang="zh-TW" sz="6600" dirty="0">
                <a:latin typeface="翰林粗圓體" panose="020F0804030503020204" pitchFamily="34" charset="0"/>
              </a:rPr>
              <a:t> </a:t>
            </a:r>
            <a:r>
              <a:rPr lang="en-US" altLang="zh-TW" sz="6600" dirty="0" smtClean="0">
                <a:latin typeface="翰林粗圓體" panose="020F0804030503020204" pitchFamily="34" charset="0"/>
              </a:rPr>
              <a:t>      (he’s not)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No, she isn’t. </a:t>
            </a:r>
          </a:p>
          <a:p>
            <a:r>
              <a:rPr lang="en-US" altLang="zh-TW" sz="6600" dirty="0">
                <a:latin typeface="翰林粗圓體" panose="020F0804030503020204" pitchFamily="34" charset="0"/>
              </a:rPr>
              <a:t> </a:t>
            </a:r>
            <a:r>
              <a:rPr lang="en-US" altLang="zh-TW" sz="6600" dirty="0" smtClean="0">
                <a:latin typeface="翰林粗圓體" panose="020F0804030503020204" pitchFamily="34" charset="0"/>
              </a:rPr>
              <a:t>      (she’s not)</a:t>
            </a:r>
            <a:endParaRPr lang="zh-TW" altLang="en-US" sz="6600" dirty="0">
              <a:latin typeface="翰林粗圓體" panose="020F0804030503020204" pitchFamily="34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083269" y="3499945"/>
            <a:ext cx="772510" cy="204381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93986" y="5459173"/>
            <a:ext cx="11146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0000"/>
                </a:solidFill>
                <a:latin typeface="翰林粗圓體" panose="020F0804030503020204" pitchFamily="34" charset="0"/>
                <a:ea typeface="書法中楷（注音一）" panose="02010609010101010101" pitchFamily="49" charset="-120"/>
              </a:rPr>
              <a:t>Yes</a:t>
            </a:r>
            <a:r>
              <a:rPr lang="zh-TW" altLang="en-US" sz="6000" b="1" dirty="0" smtClean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簡答不可以縮寫</a:t>
            </a:r>
            <a:endParaRPr lang="zh-TW" altLang="en-US" sz="60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3074" name="Picture 2" descr="ãwarning gifãçåçæå°çµæ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20" y="3835614"/>
            <a:ext cx="1522015" cy="152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73421" y="186983"/>
            <a:ext cx="5255172" cy="33129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17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437" t="4598" r="3563" b="15173"/>
          <a:stretch/>
        </p:blipFill>
        <p:spPr>
          <a:xfrm>
            <a:off x="677917" y="-1"/>
            <a:ext cx="10799380" cy="68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678" r="3735"/>
          <a:stretch/>
        </p:blipFill>
        <p:spPr>
          <a:xfrm>
            <a:off x="1860331" y="0"/>
            <a:ext cx="8466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1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6" t="16092" r="9252" b="15632"/>
          <a:stretch/>
        </p:blipFill>
        <p:spPr>
          <a:xfrm>
            <a:off x="583324" y="0"/>
            <a:ext cx="10988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90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92" t="4827" r="8218" b="23448"/>
          <a:stretch/>
        </p:blipFill>
        <p:spPr>
          <a:xfrm>
            <a:off x="362606" y="0"/>
            <a:ext cx="11351173" cy="673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161" t="12414" r="4425" b="16092"/>
          <a:stretch/>
        </p:blipFill>
        <p:spPr>
          <a:xfrm>
            <a:off x="394137" y="0"/>
            <a:ext cx="11180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3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470" t="6666" r="6840" b="23448"/>
          <a:stretch/>
        </p:blipFill>
        <p:spPr>
          <a:xfrm>
            <a:off x="536027" y="0"/>
            <a:ext cx="10878207" cy="66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59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057" t="12414" r="10115" b="14942"/>
          <a:stretch/>
        </p:blipFill>
        <p:spPr>
          <a:xfrm>
            <a:off x="756744" y="0"/>
            <a:ext cx="10677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9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3" y="2808833"/>
            <a:ext cx="5473557" cy="42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46" y="2808833"/>
            <a:ext cx="3754274" cy="41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3" y="-227619"/>
            <a:ext cx="10058400" cy="468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402" t="6437" r="9770" b="23678"/>
          <a:stretch/>
        </p:blipFill>
        <p:spPr>
          <a:xfrm>
            <a:off x="756745" y="0"/>
            <a:ext cx="10895009" cy="67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98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2816" t="8505" r="4770" b="40920"/>
          <a:stretch/>
        </p:blipFill>
        <p:spPr>
          <a:xfrm>
            <a:off x="2191406" y="0"/>
            <a:ext cx="7567450" cy="67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81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1265" t="34253" r="5976" b="25057"/>
          <a:stretch/>
        </p:blipFill>
        <p:spPr>
          <a:xfrm>
            <a:off x="0" y="772510"/>
            <a:ext cx="12192000" cy="49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4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6" y="-234552"/>
            <a:ext cx="10058400" cy="4510086"/>
          </a:xfrm>
          <a:prstGeom prst="rect">
            <a:avLst/>
          </a:prstGeom>
        </p:spPr>
      </p:pic>
      <p:pic>
        <p:nvPicPr>
          <p:cNvPr id="1028" name="Picture 4" descr="farmer 2D animati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" y="-2194035"/>
            <a:ext cx="47625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man farmer&quot; Emoti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86" y="2819509"/>
            <a:ext cx="3735114" cy="373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8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2" y="2774731"/>
            <a:ext cx="3913766" cy="424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77" y="2443654"/>
            <a:ext cx="4641614" cy="50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4" y="-703182"/>
            <a:ext cx="10058400" cy="51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447705"/>
            <a:ext cx="3053041" cy="42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37" y="2399717"/>
            <a:ext cx="3883896" cy="44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9" y="-489570"/>
            <a:ext cx="10058400" cy="43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male teach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22" y="2678058"/>
            <a:ext cx="4179942" cy="41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xmlns="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6436049" y="2294763"/>
            <a:ext cx="2975964" cy="4563237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4" y="-568398"/>
            <a:ext cx="10058400" cy="4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3" y="2834016"/>
            <a:ext cx="4503581" cy="38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834016"/>
            <a:ext cx="3596618" cy="39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112579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c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41074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69569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98064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k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313</Words>
  <Application>Microsoft Office PowerPoint</Application>
  <PresentationFormat>寬螢幕</PresentationFormat>
  <Paragraphs>90</Paragraphs>
  <Slides>42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42</vt:i4>
      </vt:variant>
    </vt:vector>
  </HeadingPairs>
  <TitlesOfParts>
    <vt:vector size="57" baseType="lpstr">
      <vt:lpstr>Arial Unicode MS</vt:lpstr>
      <vt:lpstr>書法中楷（注音一）</vt:lpstr>
      <vt:lpstr>微軟正黑體</vt:lpstr>
      <vt:lpstr>新細明體</vt:lpstr>
      <vt:lpstr>標楷體</vt:lpstr>
      <vt:lpstr>翰林粗圓體</vt:lpstr>
      <vt:lpstr>Arial</vt:lpstr>
      <vt:lpstr>Calibri</vt:lpstr>
      <vt:lpstr>Calibri Light</vt:lpstr>
      <vt:lpstr>Comic Sans MS</vt:lpstr>
      <vt:lpstr>Rockwell</vt:lpstr>
      <vt:lpstr>Rockwell Condensed</vt:lpstr>
      <vt:lpstr>Wingdings</vt:lpstr>
      <vt:lpstr>1_Office 佈景主題</vt:lpstr>
      <vt:lpstr>3_木刻字型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Are you a student?</vt:lpstr>
      <vt:lpstr>Are you a cook?</vt:lpstr>
      <vt:lpstr>Is he a teacher?</vt:lpstr>
      <vt:lpstr>Is she a doctor?</vt:lpstr>
      <vt:lpstr>名人Q&amp;A</vt:lpstr>
      <vt:lpstr>Is she a student?</vt:lpstr>
      <vt:lpstr>Is he a cook?</vt:lpstr>
      <vt:lpstr>Is she a nurse?</vt:lpstr>
      <vt:lpstr>Is he a teacher?</vt:lpstr>
      <vt:lpstr>Is he a student?</vt:lpstr>
      <vt:lpstr>名人Q&amp;A part 2</vt:lpstr>
      <vt:lpstr>Is it a cook?</vt:lpstr>
      <vt:lpstr>Is it a student?</vt:lpstr>
      <vt:lpstr>Is he a doctor?</vt:lpstr>
      <vt:lpstr>Is she a farmer?</vt:lpstr>
      <vt:lpstr>Is she a nurse?</vt:lpstr>
      <vt:lpstr>Is he a doctor?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41</cp:revision>
  <dcterms:created xsi:type="dcterms:W3CDTF">2018-06-04T23:56:44Z</dcterms:created>
  <dcterms:modified xsi:type="dcterms:W3CDTF">2020-06-17T00:31:26Z</dcterms:modified>
</cp:coreProperties>
</file>